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8" r:id="rId2"/>
    <p:sldId id="289" r:id="rId3"/>
    <p:sldId id="260" r:id="rId4"/>
    <p:sldId id="258" r:id="rId5"/>
    <p:sldId id="278" r:id="rId6"/>
    <p:sldId id="281" r:id="rId7"/>
    <p:sldId id="321" r:id="rId8"/>
    <p:sldId id="264" r:id="rId9"/>
    <p:sldId id="266" r:id="rId10"/>
    <p:sldId id="269" r:id="rId11"/>
    <p:sldId id="270" r:id="rId12"/>
    <p:sldId id="271" r:id="rId13"/>
    <p:sldId id="290" r:id="rId14"/>
    <p:sldId id="287" r:id="rId15"/>
    <p:sldId id="291" r:id="rId16"/>
    <p:sldId id="294" r:id="rId17"/>
    <p:sldId id="310" r:id="rId18"/>
    <p:sldId id="306" r:id="rId19"/>
    <p:sldId id="320" r:id="rId20"/>
    <p:sldId id="299" r:id="rId21"/>
    <p:sldId id="303" r:id="rId22"/>
    <p:sldId id="322" r:id="rId23"/>
    <p:sldId id="324" r:id="rId24"/>
    <p:sldId id="325" r:id="rId25"/>
    <p:sldId id="318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4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8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20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7T10:06:16.256"/>
    </inkml:context>
    <inkml:brush xml:id="br0">
      <inkml:brushProperty name="width" value="0.5" units="cm"/>
      <inkml:brushProperty name="height" value="1" units="cm"/>
      <inkml:brushProperty name="color" value="#E6E6E6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1,'8'6,"1"0,0-1,1 0,-1 0,1-1,0 0,0-1,15 4,0 0,88 30,135 39,-203-65,0-3,1-1,77 1,77 5,-131-6,98 1,24 2,-86 4,-40-5,100 3,-148-12,0 1,0 0,0 2,0 0,-1 0,1 2,18 7,-15-3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7T10:09:03.307"/>
    </inkml:context>
    <inkml:brush xml:id="br0">
      <inkml:brushProperty name="width" value="0.1" units="cm"/>
      <inkml:brushProperty name="height" value="0.2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7T10:06:17.100"/>
    </inkml:context>
    <inkml:brush xml:id="br0">
      <inkml:brushProperty name="width" value="0.5" units="cm"/>
      <inkml:brushProperty name="height" value="1" units="cm"/>
      <inkml:brushProperty name="color" value="#E6E6E6"/>
      <inkml:brushProperty name="tip" value="rectangle"/>
      <inkml:brushProperty name="rasterOp" value="maskPen"/>
      <inkml:brushProperty name="ignorePressure" value="1"/>
    </inkml:brush>
  </inkml:definitions>
  <inkml:trace contextRef="#ctx0" brushRef="#br0">2437 213,'-3'-2,"0"0,0 1,0-1,-1 1,1 0,-1-1,1 1,-1 1,1-1,-1 1,1-1,-1 1,-4 0,-11-1,-940-91,313 34,555 49,-242-15,252 24,24 2,-111-13,138 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7T10:06:23.226"/>
    </inkml:context>
    <inkml:brush xml:id="br0">
      <inkml:brushProperty name="width" value="0.4" units="cm"/>
      <inkml:brushProperty name="height" value="0.8" units="cm"/>
      <inkml:brushProperty name="color" value="#E6E6E6"/>
      <inkml:brushProperty name="tip" value="rectangle"/>
      <inkml:brushProperty name="rasterOp" value="maskPen"/>
      <inkml:brushProperty name="ignorePressure" value="1"/>
    </inkml:brush>
  </inkml:definitions>
  <inkml:trace contextRef="#ctx0" brushRef="#br0">0 49,'80'4,"-1"4,111 25,-74-11,236 40,622 97,-679-125,391-4,-599-33,-75 2,-25 0,-32 0,-641-52,601 44,56 5,7 3,1-1,-1-1,1-1,-1-1,1-1,-28-12,48 17,-1 0,0 1,1-1,-1 0,1 0,-1 0,1 0,-1 0,1-1,0 1,-1 0,1 0,0-1,0 1,0-1,0 1,0-1,1 0,-1 1,0-1,0-3,1 4,0-1,0 0,1 0,-1 1,1-1,-1 0,1 1,0-1,-1 0,1 1,0-1,0 1,0-1,0 1,0-1,1 1,1-2,6-4,0 0,0 0,0 1,1 1,15-7,5 1,0 1,40-7,-44 12,-1-1,48-19,-70 21,-14-1,-221-28,104 19,-72-13,6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7T10:06:24.072"/>
    </inkml:context>
    <inkml:brush xml:id="br0">
      <inkml:brushProperty name="width" value="0.4" units="cm"/>
      <inkml:brushProperty name="height" value="0.8" units="cm"/>
      <inkml:brushProperty name="color" value="#E6E6E6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0,'0'4,"4"2,22 4,20 4,19 4,10-1,10-4,-2-3,-6-4,-12-3,-13-2,-15-5,-15-2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7T10:06:27.843"/>
    </inkml:context>
    <inkml:brush xml:id="br0">
      <inkml:brushProperty name="width" value="0.4" units="cm"/>
      <inkml:brushProperty name="height" value="0.8" units="cm"/>
      <inkml:brushProperty name="color" value="#E6E6E6"/>
      <inkml:brushProperty name="tip" value="rectangle"/>
      <inkml:brushProperty name="rasterOp" value="maskPen"/>
      <inkml:brushProperty name="ignorePressure" value="1"/>
    </inkml:brush>
  </inkml:definitions>
  <inkml:trace contextRef="#ctx0" brushRef="#br0">232 1,'11'0,"-1"1,0 1,0 0,19 7,7 1,1407 273,-1227-244,-160-30,201 44,-235-44,-22-8,-1-1,1 1,-1-1,0 1,0-1,1 1,-1-1,0 0,0 1,1-1,-1 0,0 1,0-1,0 0,0 0,1 0,-1 0,0 0,0 0,0 0,0 0,0 0,-1-1,-375 4,202-6,-1554 0,1698 4,64 3,1139 138,-1061-124,-34-3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7T10:07:35.044"/>
    </inkml:context>
    <inkml:brush xml:id="br0">
      <inkml:brushProperty name="width" value="0.1" units="cm"/>
      <inkml:brushProperty name="height" value="0.2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1231 1,'-29'1,"-54"10,53-5,-50 1,-907-8,966 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7T10:07:39.839"/>
    </inkml:context>
    <inkml:brush xml:id="br0">
      <inkml:brushProperty name="width" value="0.1" units="cm"/>
      <inkml:brushProperty name="height" value="0.2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1 101,'1726'0,"-1684"-2,49-8,-49 3,47 1,186-7,3 1,467 13,-598-13,-22 0,698 9,-421 5,451-2,-808-2,52-9,-51 5,46-1,1257 7,-616 1,-707-1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7T10:07:43.570"/>
    </inkml:context>
    <inkml:brush xml:id="br0">
      <inkml:brushProperty name="width" value="0.1" units="cm"/>
      <inkml:brushProperty name="height" value="0.2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1 152,'1141'0,"-1072"-4,131-24,-145 18,337-63,-22 40,425 30,-399 6,2221-3,-2590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7T10:09:00.043"/>
    </inkml:context>
    <inkml:brush xml:id="br0">
      <inkml:brushProperty name="width" value="0.1" units="cm"/>
      <inkml:brushProperty name="height" value="0.2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F2AE9B-26F3-4FEF-AEB0-A3B7E2FD2D15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A93D1-7F20-4D80-B81D-41390900DB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09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500632-7A0E-4E2C-97AE-38503C56F7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21E0E0F-2E30-497A-90A7-60CFBC401F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4ABF15-83F9-4188-8F88-B9100A4EB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6D1DE-DCD7-4507-AF28-5888672A24A0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E1BEC2-5446-4231-9919-D5FB0C50B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CCAE18D-F7EC-40D2-94AE-81D1DB1C2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7EC78-F031-4752-8723-317D1E3CF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751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69F28E-99DD-42B1-80F4-B00FD17E8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0B39EAB-367C-4D86-A97F-4D84C60824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31908D2-5687-48EC-89A3-0E87E368C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6D1DE-DCD7-4507-AF28-5888672A24A0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A1AA6F-9139-49AE-A8B4-9EB00DC74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BCBC76D-0439-46C3-8D43-3442A7A17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7EC78-F031-4752-8723-317D1E3CF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941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7F4CDDC-7468-4F2E-9F8B-F9D7F28D80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EB4BD97-0FA4-475B-B560-93CD35C45B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B8C9751-2E0F-49F0-A2EA-8CF96BBC2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6D1DE-DCD7-4507-AF28-5888672A24A0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12623D5-71DC-443F-9003-6BA7E8E43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8CA3851-2F57-4138-93FE-2DEEFB87C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7EC78-F031-4752-8723-317D1E3CF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785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B68C03-C155-43BA-8804-02BBE868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6B3855-06A9-41CA-B5E7-F39B121606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176814-D3C1-4DD7-AD0E-34CFE9165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6D1DE-DCD7-4507-AF28-5888672A24A0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7D7DDB-3A48-46FF-B16D-1753C4910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10965F-58AC-487B-B6B1-9AD4C0E90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7EC78-F031-4752-8723-317D1E3CF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78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16D83D-FB3D-466A-80A1-6F4E5ECA5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FBF5C4B-A0E6-4C52-80E6-BDA20992F3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9ABACF-427D-4ED8-AB8C-266AF6A23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6D1DE-DCD7-4507-AF28-5888672A24A0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378650-7EF3-4C43-91A8-BF11FE0C5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83CB8C-5878-4C88-95FE-6E2F6D42E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7EC78-F031-4752-8723-317D1E3CF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354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5527F4-0611-4B8B-BCD7-AAC839554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C3BDBA-F8F8-4767-A660-4AD197CB25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2F96C2D-B9F4-4A9B-8668-2BCB420967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2EB073-477A-42CF-9680-381E82274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6D1DE-DCD7-4507-AF28-5888672A24A0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4A9E9EA-8F85-4828-950A-D695D2EEA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4D56096-5316-4231-8D8E-FFBAF771B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7EC78-F031-4752-8723-317D1E3CF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686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7B4092-CE0F-4C52-AE17-7EFDE36BA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848CA03-E458-4DBE-A2C1-FECBBD877A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DBF63A6-2165-4717-B449-90C31B2AE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F51A824-F1E3-4C32-8ABC-0965678733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C010058-86CC-4F0D-9F68-74E1172C07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9D68DAB-0207-4D03-9EFC-207211E8E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6D1DE-DCD7-4507-AF28-5888672A24A0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FB81434-A7AE-4E82-9A18-B4C6762B6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C2BB7F7-1585-414C-B55C-E60801958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7EC78-F031-4752-8723-317D1E3CF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29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3296CF-F4F6-440F-83AA-599B887D1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F527D09-916B-4549-BE8E-26AC1B5C4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6D1DE-DCD7-4507-AF28-5888672A24A0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9608783-64C0-4323-8C66-09B826251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F256B38-51C0-4504-B1D6-6419763C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7EC78-F031-4752-8723-317D1E3CF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574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B83C2AB-5BD3-4765-B066-165C160FC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6D1DE-DCD7-4507-AF28-5888672A24A0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4B0C8DE-606B-43E7-A4CF-3217F9CB7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1FB338C-AB14-4200-A61D-CFD26E51C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7EC78-F031-4752-8723-317D1E3CF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122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9A7A86-45B3-4CA4-AEA4-D66BD2642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30B043-94C0-40BC-B8B7-8B80718A2F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D7CF44D-20A1-423C-8042-2D10BD6D51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BDECBC3-4567-41ED-B020-FD4A1A3AB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6D1DE-DCD7-4507-AF28-5888672A24A0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47ECF22-9388-4A2F-BED3-C2647F63D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45AF172-65BB-4EF6-848E-9AEB7CA71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7EC78-F031-4752-8723-317D1E3CF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884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41A9A4-A26C-480A-9CA0-629575FE9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B949385-7FE8-425C-A40A-A7699C2F08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9A3C7D3-50E7-43BB-9B84-AED0FFF35D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3772903-313E-49F0-9017-AE4BE4321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6D1DE-DCD7-4507-AF28-5888672A24A0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CE61C6A-535C-42B7-A7FE-5FD35E2CB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03992F4-7531-4C2B-9855-54473EAE3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7EC78-F031-4752-8723-317D1E3CF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65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28E86C-F841-42AD-8543-A32724A22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0218242-D5CD-4480-9E5D-D472D547E2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0208DC-C38F-43B1-891F-D117F24AC7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6D1DE-DCD7-4507-AF28-5888672A24A0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135A80-5F97-43E4-B6AA-46FD29713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F46D528-C421-4234-BF08-9A7830436D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27EC78-F031-4752-8723-317D1E3CFB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757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resh.edu.ru/subject/lesson/2777/main/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resh.edu.ru/subject/lesson/2777/mai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customXml" Target="../ink/ink6.xml"/><Relationship Id="rId26" Type="http://schemas.openxmlformats.org/officeDocument/2006/relationships/image" Target="../media/image15.png"/><Relationship Id="rId3" Type="http://schemas.openxmlformats.org/officeDocument/2006/relationships/customXml" Target="../ink/ink1.xml"/><Relationship Id="rId21" Type="http://schemas.openxmlformats.org/officeDocument/2006/relationships/customXml" Target="../ink/ink7.xml"/><Relationship Id="rId7" Type="http://schemas.openxmlformats.org/officeDocument/2006/relationships/customXml" Target="../ink/ink3.xml"/><Relationship Id="rId12" Type="http://schemas.openxmlformats.org/officeDocument/2006/relationships/image" Target="../media/image8.png"/><Relationship Id="rId25" Type="http://schemas.openxmlformats.org/officeDocument/2006/relationships/customXml" Target="../ink/ink9.xml"/><Relationship Id="rId2" Type="http://schemas.openxmlformats.org/officeDocument/2006/relationships/image" Target="../media/image3.png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customXml" Target="../ink/ink5.xml"/><Relationship Id="rId24" Type="http://schemas.openxmlformats.org/officeDocument/2006/relationships/image" Target="../media/image14.png"/><Relationship Id="rId5" Type="http://schemas.openxmlformats.org/officeDocument/2006/relationships/customXml" Target="../ink/ink2.xml"/><Relationship Id="rId23" Type="http://schemas.openxmlformats.org/officeDocument/2006/relationships/customXml" Target="../ink/ink8.xml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customXml" Target="../ink/ink4.xml"/><Relationship Id="rId22" Type="http://schemas.openxmlformats.org/officeDocument/2006/relationships/image" Target="../media/image13.png"/><Relationship Id="rId27" Type="http://schemas.openxmlformats.org/officeDocument/2006/relationships/customXml" Target="../ink/ink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E66E48-8F57-40F9-9F4C-C9E76C0F79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788"/>
          <a:stretch/>
        </p:blipFill>
        <p:spPr>
          <a:xfrm>
            <a:off x="50307" y="365125"/>
            <a:ext cx="12192000" cy="577668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4727836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3A9E38-5654-4C4B-941C-C7FABD14F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345F9AF-7167-4316-9564-78343BE601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598555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E5155C-C40B-4E98-AD0F-A290426B1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DA0EAA3-54B0-4F38-AC07-6782316D53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602647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157B56-1C39-401F-8DEB-48FD6C6AC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2B96C60-FB27-4E55-8980-9853F966D9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735578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A2B9B7-33D2-4810-BDD7-AA268CC00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F6BA082-28BE-44D5-BB4F-0750D93185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8124" t="16520" r="16790" b="39553"/>
          <a:stretch/>
        </p:blipFill>
        <p:spPr>
          <a:xfrm>
            <a:off x="1741713" y="218146"/>
            <a:ext cx="9118601" cy="6421707"/>
          </a:xfrm>
        </p:spPr>
      </p:pic>
      <p:pic>
        <p:nvPicPr>
          <p:cNvPr id="6" name="Рисунок 5">
            <a:hlinkClick r:id="rId3"/>
            <a:extLst>
              <a:ext uri="{FF2B5EF4-FFF2-40B4-BE49-F238E27FC236}">
                <a16:creationId xmlns:a16="http://schemas.microsoft.com/office/drawing/2014/main" id="{7DA65BB2-21C6-43B5-8995-FC79B4630D1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5219" b="65306"/>
          <a:stretch/>
        </p:blipFill>
        <p:spPr>
          <a:xfrm>
            <a:off x="1953077" y="5581650"/>
            <a:ext cx="411240" cy="32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2252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157FF3BE-E5CD-4F27-AA64-4B6ED90F7F63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/>
          <a:srcRect l="9480" t="77366" r="51055" b="5950"/>
          <a:stretch/>
        </p:blipFill>
        <p:spPr>
          <a:xfrm>
            <a:off x="0" y="2524125"/>
            <a:ext cx="11229975" cy="24399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02323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F909E4-3034-4161-9A73-D18C3D62E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Синквейн</a:t>
            </a:r>
            <a:r>
              <a:rPr lang="ru-RU" dirty="0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 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707FB7-6162-4430-997D-B20ECD2FFC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(от фр. </a:t>
            </a:r>
            <a:r>
              <a:rPr lang="ru-RU" sz="3200" b="1" dirty="0" err="1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cinquains</a:t>
            </a:r>
            <a:r>
              <a:rPr lang="ru-RU" sz="3200" dirty="0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, англ. </a:t>
            </a:r>
            <a:r>
              <a:rPr lang="ru-RU" sz="3200" b="1" dirty="0" err="1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cinquain</a:t>
            </a:r>
            <a:r>
              <a:rPr lang="ru-RU" sz="3200" dirty="0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) </a:t>
            </a:r>
            <a:r>
              <a:rPr lang="ru-RU" sz="2800" dirty="0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— это творческая работа, которая имеет короткую форму стихотворения, состоящего из пяти нерифмованных строк.</a:t>
            </a:r>
            <a:endParaRPr lang="ru-RU" sz="2800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08515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309F90-AF6B-442F-831A-687894101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Aharoni" panose="02010803020104030203" pitchFamily="2" charset="-79"/>
              </a:rPr>
              <a:t>Правило написания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Aharoni" panose="02010803020104030203" pitchFamily="2" charset="-79"/>
              </a:rPr>
              <a:t>синквейна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7E77B8-B408-4DFA-8A63-B1407ABA6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Aft>
                <a:spcPts val="0"/>
              </a:spcAft>
            </a:pPr>
            <a:endParaRPr lang="ru-RU" dirty="0">
              <a:solidFill>
                <a:schemeClr val="tx2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indent="357188" algn="just">
              <a:spcAft>
                <a:spcPts val="0"/>
              </a:spcAft>
            </a:pPr>
            <a:r>
              <a:rPr lang="ru-RU" sz="2800" dirty="0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1 строка – </a:t>
            </a:r>
            <a:r>
              <a:rPr lang="ru-RU" sz="2800" b="1" dirty="0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одно существительное</a:t>
            </a:r>
            <a:r>
              <a:rPr lang="ru-RU" sz="2800" dirty="0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, выражающее главную тему </a:t>
            </a:r>
            <a:r>
              <a:rPr lang="ru-RU" sz="2800" dirty="0" err="1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cинквейна</a:t>
            </a:r>
            <a:r>
              <a:rPr lang="ru-RU" sz="2800" dirty="0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57188" algn="just">
              <a:spcAft>
                <a:spcPts val="0"/>
              </a:spcAft>
            </a:pPr>
            <a:r>
              <a:rPr lang="ru-RU" sz="2800" dirty="0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2 строка – </a:t>
            </a:r>
            <a:r>
              <a:rPr lang="ru-RU" sz="2800" b="1" dirty="0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два прилагательных</a:t>
            </a:r>
            <a:r>
              <a:rPr lang="ru-RU" sz="2800" dirty="0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, выражающих главную мысль.</a:t>
            </a:r>
            <a:endParaRPr lang="ru-RU" sz="2800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57188" algn="just">
              <a:spcAft>
                <a:spcPts val="0"/>
              </a:spcAft>
            </a:pPr>
            <a:r>
              <a:rPr lang="ru-RU" sz="2800" dirty="0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3 строка – </a:t>
            </a:r>
            <a:r>
              <a:rPr lang="ru-RU" sz="2800" b="1" dirty="0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три глагола, </a:t>
            </a:r>
            <a:r>
              <a:rPr lang="ru-RU" sz="2800" dirty="0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описывающие действия в рамках темы.</a:t>
            </a:r>
            <a:endParaRPr lang="ru-RU" sz="2800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57188" algn="just">
              <a:spcAft>
                <a:spcPts val="0"/>
              </a:spcAft>
            </a:pPr>
            <a:r>
              <a:rPr lang="ru-RU" sz="2800" dirty="0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4 строка – </a:t>
            </a:r>
            <a:r>
              <a:rPr lang="ru-RU" sz="2800" b="1" dirty="0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фраза, несущая определенный смысл</a:t>
            </a:r>
            <a:r>
              <a:rPr lang="ru-RU" sz="2800" dirty="0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57188" algn="just">
              <a:spcAft>
                <a:spcPts val="0"/>
              </a:spcAft>
            </a:pPr>
            <a:r>
              <a:rPr lang="ru-RU" sz="2800" dirty="0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5 строка – </a:t>
            </a:r>
            <a:r>
              <a:rPr lang="ru-RU" sz="2800" b="1" dirty="0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заключение</a:t>
            </a:r>
            <a:r>
              <a:rPr lang="ru-RU" sz="2800" dirty="0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в форме существительного </a:t>
            </a:r>
            <a:r>
              <a:rPr lang="ru-RU" sz="2800" dirty="0">
                <a:solidFill>
                  <a:schemeClr val="tx2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(ассоциация с первым словом).</a:t>
            </a:r>
            <a:endParaRPr lang="ru-RU" sz="2800" dirty="0"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969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E66E48-8F57-40F9-9F4C-C9E76C0F79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818"/>
          <a:stretch/>
        </p:blipFill>
        <p:spPr>
          <a:xfrm>
            <a:off x="0" y="0"/>
            <a:ext cx="12192000" cy="67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819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2720BC-9676-4F6E-9B00-665E80AD6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Comic Sans MS" pitchFamily="66" charset="0"/>
                <a:ea typeface="+mn-ea"/>
                <a:cs typeface="Times New Roman" pitchFamily="18" charset="0"/>
              </a:rPr>
              <a:t>Cinquain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199D4A-8C20-4716-A5AA-DD065B1B9A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24200" y="1690688"/>
            <a:ext cx="6762750" cy="4351338"/>
          </a:xfrm>
        </p:spPr>
        <p:txBody>
          <a:bodyPr>
            <a:normAutofit lnSpcReduction="10000"/>
          </a:bodyPr>
          <a:lstStyle/>
          <a:p>
            <a:pPr marL="342900" lvl="0" indent="-342900">
              <a:lnSpc>
                <a:spcPct val="115000"/>
              </a:lnSpc>
              <a:spcAft>
                <a:spcPts val="750"/>
              </a:spcAft>
              <a:buFont typeface="Symbol" panose="05050102010706020507" pitchFamily="18" charset="2"/>
              <a:buChar char=""/>
            </a:pPr>
            <a:r>
              <a:rPr lang="en-US" sz="40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bad egg,</a:t>
            </a:r>
            <a:endParaRPr lang="ru-RU" sz="4000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750"/>
              </a:spcAft>
              <a:buFont typeface="Symbol" panose="05050102010706020507" pitchFamily="18" charset="2"/>
              <a:buChar char=""/>
            </a:pPr>
            <a:r>
              <a:rPr lang="en-US" sz="40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Unfair, dirty,</a:t>
            </a:r>
            <a:endParaRPr lang="ru-RU" sz="4000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750"/>
              </a:spcAft>
              <a:buFont typeface="Symbol" panose="05050102010706020507" pitchFamily="18" charset="2"/>
              <a:buChar char=""/>
            </a:pPr>
            <a:r>
              <a:rPr lang="en-US" sz="40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Crams, lies, spoils,</a:t>
            </a:r>
            <a:endParaRPr lang="ru-RU" sz="4000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750"/>
              </a:spcAft>
              <a:buFont typeface="Symbol" panose="05050102010706020507" pitchFamily="18" charset="2"/>
              <a:buChar char=""/>
            </a:pPr>
            <a:r>
              <a:rPr lang="en-US" sz="40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man, who does bad,</a:t>
            </a:r>
            <a:endParaRPr lang="ru-RU" sz="4000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Dishonest person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40767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3A9E38-5654-4C4B-941C-C7FABD14F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3981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tx2"/>
                </a:solidFill>
                <a:latin typeface="Comic Sans MS" pitchFamily="66" charset="0"/>
                <a:cs typeface="Times New Roman" pitchFamily="18" charset="0"/>
              </a:rPr>
              <a:t>Make a </a:t>
            </a:r>
            <a:r>
              <a:rPr lang="en-US" b="1" dirty="0" err="1">
                <a:solidFill>
                  <a:schemeClr val="tx2"/>
                </a:solidFill>
                <a:latin typeface="Comic Sans MS" pitchFamily="66" charset="0"/>
                <a:cs typeface="Times New Roman" pitchFamily="18" charset="0"/>
              </a:rPr>
              <a:t>Cinquain</a:t>
            </a:r>
            <a:r>
              <a:rPr lang="ru-RU" b="1" dirty="0">
                <a:solidFill>
                  <a:schemeClr val="tx2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chemeClr val="tx2"/>
                </a:solidFill>
                <a:latin typeface="Comic Sans MS" pitchFamily="66" charset="0"/>
                <a:cs typeface="Times New Roman" pitchFamily="18" charset="0"/>
              </a:rPr>
              <a:t>in small groups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345F9AF-7167-4316-9564-78343BE601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099"/>
          <a:stretch/>
        </p:blipFill>
        <p:spPr>
          <a:xfrm>
            <a:off x="0" y="1063159"/>
            <a:ext cx="4043409" cy="2678906"/>
          </a:xfrm>
        </p:spPr>
      </p:pic>
      <p:pic>
        <p:nvPicPr>
          <p:cNvPr id="4" name="Объект 4">
            <a:extLst>
              <a:ext uri="{FF2B5EF4-FFF2-40B4-BE49-F238E27FC236}">
                <a16:creationId xmlns:a16="http://schemas.microsoft.com/office/drawing/2014/main" id="{42247DBF-E276-4C39-8407-095C207F70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729" y="2888455"/>
            <a:ext cx="4629150" cy="2603897"/>
          </a:xfrm>
          <a:prstGeom prst="rect">
            <a:avLst/>
          </a:prstGeom>
        </p:spPr>
      </p:pic>
      <p:pic>
        <p:nvPicPr>
          <p:cNvPr id="6" name="Объект 4">
            <a:extLst>
              <a:ext uri="{FF2B5EF4-FFF2-40B4-BE49-F238E27FC236}">
                <a16:creationId xmlns:a16="http://schemas.microsoft.com/office/drawing/2014/main" id="{FECAE56E-EB6C-4E56-AE4E-88D4E71AF0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7600" y="4067175"/>
            <a:ext cx="47244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03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561674-3B6C-4B41-9469-411CDBA2E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A81419-897F-467E-9C4F-FBEB4437E4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E66E48-8F57-40F9-9F4C-C9E76C0F79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1033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2B53A3-DF4E-4E85-94A6-D881852F5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u="sng" dirty="0">
                <a:solidFill>
                  <a:srgbClr val="002060"/>
                </a:solidFill>
                <a:latin typeface="Comic Sans MS" pitchFamily="66" charset="0"/>
              </a:rPr>
              <a:t>homework</a:t>
            </a:r>
            <a:endParaRPr lang="ru-RU" sz="6000" u="sng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AA3717-3272-4BDA-86FF-961473D91C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3794" y="1825625"/>
            <a:ext cx="9419208" cy="4351338"/>
          </a:xfrm>
        </p:spPr>
        <p:txBody>
          <a:bodyPr/>
          <a:lstStyle/>
          <a:p>
            <a:r>
              <a:rPr lang="en-US" sz="4400" dirty="0">
                <a:solidFill>
                  <a:srgbClr val="002060"/>
                </a:solidFill>
                <a:latin typeface="Comic Sans MS" pitchFamily="66" charset="0"/>
              </a:rPr>
              <a:t>find an idiom or a saying  , </a:t>
            </a:r>
          </a:p>
          <a:p>
            <a:r>
              <a:rPr lang="en-US" sz="4400" dirty="0">
                <a:solidFill>
                  <a:srgbClr val="002060"/>
                </a:solidFill>
                <a:latin typeface="Comic Sans MS" pitchFamily="66" charset="0"/>
              </a:rPr>
              <a:t>find Russian equivalents to it, </a:t>
            </a:r>
          </a:p>
          <a:p>
            <a:r>
              <a:rPr lang="en-US" sz="4400" dirty="0">
                <a:solidFill>
                  <a:srgbClr val="002060"/>
                </a:solidFill>
                <a:latin typeface="Comic Sans MS" pitchFamily="66" charset="0"/>
              </a:rPr>
              <a:t>draw a </a:t>
            </a:r>
            <a:r>
              <a:rPr lang="en-US" sz="4400" dirty="0" err="1">
                <a:solidFill>
                  <a:srgbClr val="002060"/>
                </a:solidFill>
                <a:latin typeface="Comic Sans MS" pitchFamily="66" charset="0"/>
              </a:rPr>
              <a:t>colourful</a:t>
            </a:r>
            <a:r>
              <a:rPr lang="en-US" sz="4400" dirty="0">
                <a:solidFill>
                  <a:srgbClr val="002060"/>
                </a:solidFill>
                <a:latin typeface="Comic Sans MS" pitchFamily="66" charset="0"/>
              </a:rPr>
              <a:t> picture to it.</a:t>
            </a:r>
            <a:endParaRPr lang="ru-RU" sz="4400" dirty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en-US" sz="4400" b="1" dirty="0">
                <a:solidFill>
                  <a:srgbClr val="FF0000"/>
                </a:solidFill>
                <a:latin typeface="Comic Sans MS" pitchFamily="66" charset="0"/>
                <a:ea typeface="+mn-ea"/>
                <a:cs typeface="Times New Roman" pitchFamily="18" charset="0"/>
              </a:rPr>
              <a:t>Make a Cinquain</a:t>
            </a:r>
            <a:endParaRPr lang="ru-RU" sz="4400" dirty="0">
              <a:solidFill>
                <a:srgbClr val="FF000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51891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14F8D0-CEE5-44D4-A9FA-02E89FB3C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E3AD12-E04E-48F6-9625-D5D342951C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0175" y="665826"/>
            <a:ext cx="9391650" cy="2909980"/>
          </a:xfrm>
        </p:spPr>
        <p:txBody>
          <a:bodyPr/>
          <a:lstStyle/>
          <a:p>
            <a:pPr marL="0" indent="0">
              <a:buNone/>
            </a:pPr>
            <a:endParaRPr lang="ru-RU" sz="4000" b="1" dirty="0">
              <a:solidFill>
                <a:srgbClr val="002060"/>
              </a:solidFill>
              <a:effectLst/>
              <a:ea typeface="Times New Roman" panose="02020603050405020304" pitchFamily="18" charset="0"/>
              <a:cs typeface="Aharoni" panose="02010803020104030203" pitchFamily="2" charset="-79"/>
            </a:endParaRPr>
          </a:p>
          <a:p>
            <a:endParaRPr lang="ru-RU" sz="4000" b="1" dirty="0">
              <a:solidFill>
                <a:srgbClr val="002060"/>
              </a:solidFill>
              <a:effectLst/>
              <a:ea typeface="Times New Roman" panose="02020603050405020304" pitchFamily="18" charset="0"/>
              <a:cs typeface="Aharoni" panose="02010803020104030203" pitchFamily="2" charset="-79"/>
            </a:endParaRPr>
          </a:p>
          <a:p>
            <a:r>
              <a:rPr lang="en-US" sz="4000" b="1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Aharoni" panose="02010803020104030203" pitchFamily="2" charset="-79"/>
              </a:rPr>
              <a:t>What idiom will you use to express your mood?</a:t>
            </a:r>
            <a:endParaRPr lang="ru-RU" sz="4000" b="1" dirty="0">
              <a:solidFill>
                <a:srgbClr val="002060"/>
              </a:solidFill>
              <a:effectLst/>
              <a:ea typeface="Times New Roman" panose="02020603050405020304" pitchFamily="18" charset="0"/>
              <a:cs typeface="Aharoni" panose="02010803020104030203" pitchFamily="2" charset="-79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69470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>
            <a:extLst>
              <a:ext uri="{FF2B5EF4-FFF2-40B4-BE49-F238E27FC236}">
                <a16:creationId xmlns:a16="http://schemas.microsoft.com/office/drawing/2014/main" id="{47A47ECA-B0A5-478A-8F90-368BB7567F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17825" b="17794"/>
          <a:stretch/>
        </p:blipFill>
        <p:spPr>
          <a:xfrm>
            <a:off x="8087557" y="446343"/>
            <a:ext cx="2885243" cy="1623567"/>
          </a:xfr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E2A9BB3-37D5-4A64-81F9-B548FD0DF77E}"/>
              </a:ext>
            </a:extLst>
          </p:cNvPr>
          <p:cNvSpPr/>
          <p:nvPr/>
        </p:nvSpPr>
        <p:spPr>
          <a:xfrm>
            <a:off x="1521781" y="721311"/>
            <a:ext cx="46587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_______ was</a:t>
            </a:r>
            <a:endParaRPr lang="ru-RU" sz="6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42A9337-8736-487B-9ED2-8B30BAC5CEC5}"/>
              </a:ext>
            </a:extLst>
          </p:cNvPr>
          <p:cNvSpPr/>
          <p:nvPr/>
        </p:nvSpPr>
        <p:spPr>
          <a:xfrm>
            <a:off x="1674181" y="5028693"/>
            <a:ext cx="46587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_______ was</a:t>
            </a:r>
            <a:endParaRPr lang="ru-RU" sz="6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AF006D7-E1D2-4447-9C7D-0858187138A8}"/>
              </a:ext>
            </a:extLst>
          </p:cNvPr>
          <p:cNvSpPr/>
          <p:nvPr/>
        </p:nvSpPr>
        <p:spPr>
          <a:xfrm>
            <a:off x="1674181" y="2875002"/>
            <a:ext cx="46587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_______ was</a:t>
            </a:r>
            <a:endParaRPr lang="ru-RU" sz="6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Объект 4">
            <a:extLst>
              <a:ext uri="{FF2B5EF4-FFF2-40B4-BE49-F238E27FC236}">
                <a16:creationId xmlns:a16="http://schemas.microsoft.com/office/drawing/2014/main" id="{71723591-B14F-4166-B70E-D0E0866E79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05"/>
          <a:stretch/>
        </p:blipFill>
        <p:spPr>
          <a:xfrm>
            <a:off x="8087556" y="2544793"/>
            <a:ext cx="3009531" cy="1438206"/>
          </a:xfrm>
          <a:prstGeom prst="rect">
            <a:avLst/>
          </a:prstGeom>
        </p:spPr>
      </p:pic>
      <p:pic>
        <p:nvPicPr>
          <p:cNvPr id="9" name="Объект 4">
            <a:extLst>
              <a:ext uri="{FF2B5EF4-FFF2-40B4-BE49-F238E27FC236}">
                <a16:creationId xmlns:a16="http://schemas.microsoft.com/office/drawing/2014/main" id="{51B4B8BC-3CE3-45C6-8723-663B4CB52BC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68" b="20000"/>
          <a:stretch/>
        </p:blipFill>
        <p:spPr>
          <a:xfrm>
            <a:off x="8059838" y="4634144"/>
            <a:ext cx="3037250" cy="1438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0905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3179C1-2D48-47FC-8995-6B835EFA3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535F6B8-6F36-4C9F-AC9B-9D8935CF3F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470" b="21297"/>
          <a:stretch/>
        </p:blipFill>
        <p:spPr>
          <a:xfrm>
            <a:off x="8282865" y="985166"/>
            <a:ext cx="2974019" cy="1438438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EE1329B-CD87-4BA3-9E76-18DFEBDD3A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2568" b="21432"/>
          <a:stretch/>
        </p:blipFill>
        <p:spPr>
          <a:xfrm>
            <a:off x="8349447" y="3911082"/>
            <a:ext cx="2840854" cy="1435963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C7DA128-9E8F-496C-BB9E-39AE7E5530DB}"/>
              </a:ext>
            </a:extLst>
          </p:cNvPr>
          <p:cNvSpPr/>
          <p:nvPr/>
        </p:nvSpPr>
        <p:spPr>
          <a:xfrm>
            <a:off x="2171330" y="3944139"/>
            <a:ext cx="46587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_______ was</a:t>
            </a:r>
            <a:endParaRPr lang="ru-RU" sz="6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4DD407A-57C3-4723-A354-E31BABCB1E92}"/>
              </a:ext>
            </a:extLst>
          </p:cNvPr>
          <p:cNvSpPr/>
          <p:nvPr/>
        </p:nvSpPr>
        <p:spPr>
          <a:xfrm>
            <a:off x="2021889" y="1251868"/>
            <a:ext cx="46587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_______ was</a:t>
            </a:r>
            <a:endParaRPr lang="ru-RU" sz="6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73639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371DE1-F6C7-4DAF-8950-EA302C80F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15892AC-7525-4430-9EA6-78862506E576}"/>
              </a:ext>
            </a:extLst>
          </p:cNvPr>
          <p:cNvSpPr/>
          <p:nvPr/>
        </p:nvSpPr>
        <p:spPr>
          <a:xfrm>
            <a:off x="2130640" y="197346"/>
            <a:ext cx="8424909" cy="646330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You are smart cookies!</a:t>
            </a:r>
            <a:endParaRPr lang="ru-RU" sz="13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172198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Ресурсы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hlinkClick r:id="rId2"/>
              </a:rPr>
              <a:t>Урок 45. </a:t>
            </a:r>
            <a:r>
              <a:rPr lang="en-US" dirty="0">
                <a:hlinkClick r:id="rId2"/>
              </a:rPr>
              <a:t>idioms and sayings about food - </a:t>
            </a:r>
            <a:r>
              <a:rPr lang="ru-RU" dirty="0">
                <a:hlinkClick r:id="rId2"/>
              </a:rPr>
              <a:t>Английский язык - 7 класс - Российская электронная школа (</a:t>
            </a:r>
            <a:r>
              <a:rPr lang="en-US" dirty="0">
                <a:hlinkClick r:id="rId2"/>
              </a:rPr>
              <a:t>resh.edu.ru)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1949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6917DB-6344-4257-A1E2-C176E59E7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EC7C726-0207-49B9-9CFF-A69D0756C4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199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E359AF-ED6F-4A08-834A-BBDE5378A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dirty="0"/>
              <a:t>We will:</a:t>
            </a:r>
            <a:endParaRPr lang="ru-RU" sz="7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0EA724-56A1-4D0B-A0AA-F7B6F078B3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4400" b="0" i="0" cap="all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Lean </a:t>
            </a:r>
            <a:r>
              <a:rPr lang="en-US" sz="4400" dirty="0"/>
              <a:t>English idioms and sayings</a:t>
            </a:r>
            <a:endParaRPr lang="en-US" sz="4400" b="0" i="0" cap="all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sz="4400" b="0" i="0" cap="all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find </a:t>
            </a:r>
            <a:r>
              <a:rPr lang="en-US" sz="4400" dirty="0"/>
              <a:t>Russian equivalents </a:t>
            </a:r>
            <a:endParaRPr lang="ru-RU" sz="4400" b="0" i="0" cap="all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3582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533F5DFD-FD49-4768-9E13-811C1EA598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888" t="39041" r="52716" b="40965"/>
          <a:stretch/>
        </p:blipFill>
        <p:spPr>
          <a:xfrm>
            <a:off x="838200" y="781235"/>
            <a:ext cx="10831699" cy="4678532"/>
          </a:xfr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Рукописный ввод 5">
                <a:extLst>
                  <a:ext uri="{FF2B5EF4-FFF2-40B4-BE49-F238E27FC236}">
                    <a16:creationId xmlns:a16="http://schemas.microsoft.com/office/drawing/2014/main" id="{2DB0DA1B-3B91-4536-864F-C467C5F295CA}"/>
                  </a:ext>
                </a:extLst>
              </p14:cNvPr>
              <p14:cNvContentPartPr/>
              <p14:nvPr/>
            </p14:nvContentPartPr>
            <p14:xfrm>
              <a:off x="1304423" y="1402242"/>
              <a:ext cx="677160" cy="111600"/>
            </p14:xfrm>
          </p:contentPart>
        </mc:Choice>
        <mc:Fallback xmlns="">
          <p:pic>
            <p:nvPicPr>
              <p:cNvPr id="6" name="Рукописный ввод 5">
                <a:extLst>
                  <a:ext uri="{FF2B5EF4-FFF2-40B4-BE49-F238E27FC236}">
                    <a16:creationId xmlns:a16="http://schemas.microsoft.com/office/drawing/2014/main" id="{2DB0DA1B-3B91-4536-864F-C467C5F295C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14783" y="1222602"/>
                <a:ext cx="856800" cy="47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1C820A72-E12A-4AEF-AF42-0FD13FA7DD3D}"/>
                  </a:ext>
                </a:extLst>
              </p14:cNvPr>
              <p14:cNvContentPartPr/>
              <p14:nvPr/>
            </p14:nvContentPartPr>
            <p14:xfrm>
              <a:off x="1119743" y="1441122"/>
              <a:ext cx="877680" cy="76680"/>
            </p14:xfrm>
          </p:contentPart>
        </mc:Choice>
        <mc:Fallback xmlns=""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1C820A72-E12A-4AEF-AF42-0FD13FA7DD3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30103" y="1261482"/>
                <a:ext cx="1057320" cy="436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CE3CEC45-36E1-4098-8D92-8C1D72113D8C}"/>
                  </a:ext>
                </a:extLst>
              </p14:cNvPr>
              <p14:cNvContentPartPr/>
              <p14:nvPr/>
            </p14:nvContentPartPr>
            <p14:xfrm>
              <a:off x="1375703" y="1544442"/>
              <a:ext cx="1033920" cy="144360"/>
            </p14:xfrm>
          </p:contentPart>
        </mc:Choice>
        <mc:Fallback xmlns=""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CE3CEC45-36E1-4098-8D92-8C1D72113D8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303703" y="1400802"/>
                <a:ext cx="1177560" cy="43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9" name="Рукописный ввод 8">
                <a:extLst>
                  <a:ext uri="{FF2B5EF4-FFF2-40B4-BE49-F238E27FC236}">
                    <a16:creationId xmlns:a16="http://schemas.microsoft.com/office/drawing/2014/main" id="{2D921C35-3FD8-4F77-8EC8-611324BA5B29}"/>
                  </a:ext>
                </a:extLst>
              </p14:cNvPr>
              <p14:cNvContentPartPr/>
              <p14:nvPr/>
            </p14:nvContentPartPr>
            <p14:xfrm>
              <a:off x="1659743" y="3976962"/>
              <a:ext cx="230040" cy="37080"/>
            </p14:xfrm>
          </p:contentPart>
        </mc:Choice>
        <mc:Fallback xmlns="">
          <p:pic>
            <p:nvPicPr>
              <p:cNvPr id="9" name="Рукописный ввод 8">
                <a:extLst>
                  <a:ext uri="{FF2B5EF4-FFF2-40B4-BE49-F238E27FC236}">
                    <a16:creationId xmlns:a16="http://schemas.microsoft.com/office/drawing/2014/main" id="{2D921C35-3FD8-4F77-8EC8-611324BA5B29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588103" y="3832962"/>
                <a:ext cx="373680" cy="32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" name="Рукописный ввод 9">
                <a:extLst>
                  <a:ext uri="{FF2B5EF4-FFF2-40B4-BE49-F238E27FC236}">
                    <a16:creationId xmlns:a16="http://schemas.microsoft.com/office/drawing/2014/main" id="{D3B9A260-BBA8-4C87-88A6-7E5D662790A4}"/>
                  </a:ext>
                </a:extLst>
              </p14:cNvPr>
              <p14:cNvContentPartPr/>
              <p14:nvPr/>
            </p14:nvContentPartPr>
            <p14:xfrm>
              <a:off x="1425383" y="1357962"/>
              <a:ext cx="839880" cy="216000"/>
            </p14:xfrm>
          </p:contentPart>
        </mc:Choice>
        <mc:Fallback xmlns="">
          <p:pic>
            <p:nvPicPr>
              <p:cNvPr id="10" name="Рукописный ввод 9">
                <a:extLst>
                  <a:ext uri="{FF2B5EF4-FFF2-40B4-BE49-F238E27FC236}">
                    <a16:creationId xmlns:a16="http://schemas.microsoft.com/office/drawing/2014/main" id="{D3B9A260-BBA8-4C87-88A6-7E5D662790A4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353383" y="1214322"/>
                <a:ext cx="983520" cy="50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7" name="Рукописный ввод 16">
                <a:extLst>
                  <a:ext uri="{FF2B5EF4-FFF2-40B4-BE49-F238E27FC236}">
                    <a16:creationId xmlns:a16="http://schemas.microsoft.com/office/drawing/2014/main" id="{DD2D20A7-7DA0-4CF9-AC3A-74CF4B85E17E}"/>
                  </a:ext>
                </a:extLst>
              </p14:cNvPr>
              <p14:cNvContentPartPr/>
              <p14:nvPr/>
            </p14:nvContentPartPr>
            <p14:xfrm>
              <a:off x="3027743" y="1855122"/>
              <a:ext cx="443160" cy="9360"/>
            </p14:xfrm>
          </p:contentPart>
        </mc:Choice>
        <mc:Fallback xmlns="">
          <p:pic>
            <p:nvPicPr>
              <p:cNvPr id="17" name="Рукописный ввод 16">
                <a:extLst>
                  <a:ext uri="{FF2B5EF4-FFF2-40B4-BE49-F238E27FC236}">
                    <a16:creationId xmlns:a16="http://schemas.microsoft.com/office/drawing/2014/main" id="{DD2D20A7-7DA0-4CF9-AC3A-74CF4B85E17E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010103" y="1819482"/>
                <a:ext cx="478800" cy="8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8" name="Рукописный ввод 17">
                <a:extLst>
                  <a:ext uri="{FF2B5EF4-FFF2-40B4-BE49-F238E27FC236}">
                    <a16:creationId xmlns:a16="http://schemas.microsoft.com/office/drawing/2014/main" id="{514441EE-58C0-4406-AEAF-AF466B720A30}"/>
                  </a:ext>
                </a:extLst>
              </p14:cNvPr>
              <p14:cNvContentPartPr/>
              <p14:nvPr/>
            </p14:nvContentPartPr>
            <p14:xfrm>
              <a:off x="3364343" y="1827762"/>
              <a:ext cx="2890080" cy="36360"/>
            </p14:xfrm>
          </p:contentPart>
        </mc:Choice>
        <mc:Fallback xmlns="">
          <p:pic>
            <p:nvPicPr>
              <p:cNvPr id="18" name="Рукописный ввод 17">
                <a:extLst>
                  <a:ext uri="{FF2B5EF4-FFF2-40B4-BE49-F238E27FC236}">
                    <a16:creationId xmlns:a16="http://schemas.microsoft.com/office/drawing/2014/main" id="{514441EE-58C0-4406-AEAF-AF466B720A30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3346703" y="1792122"/>
                <a:ext cx="2925720" cy="10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9" name="Рукописный ввод 18">
                <a:extLst>
                  <a:ext uri="{FF2B5EF4-FFF2-40B4-BE49-F238E27FC236}">
                    <a16:creationId xmlns:a16="http://schemas.microsoft.com/office/drawing/2014/main" id="{91E076AE-9B58-49B6-B41E-F780B3F2C95D}"/>
                  </a:ext>
                </a:extLst>
              </p14:cNvPr>
              <p14:cNvContentPartPr/>
              <p14:nvPr/>
            </p14:nvContentPartPr>
            <p14:xfrm>
              <a:off x="3115583" y="4171002"/>
              <a:ext cx="2182680" cy="54720"/>
            </p14:xfrm>
          </p:contentPart>
        </mc:Choice>
        <mc:Fallback xmlns="">
          <p:pic>
            <p:nvPicPr>
              <p:cNvPr id="19" name="Рукописный ввод 18">
                <a:extLst>
                  <a:ext uri="{FF2B5EF4-FFF2-40B4-BE49-F238E27FC236}">
                    <a16:creationId xmlns:a16="http://schemas.microsoft.com/office/drawing/2014/main" id="{91E076AE-9B58-49B6-B41E-F780B3F2C95D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3097943" y="4135362"/>
                <a:ext cx="221832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24" name="Рукописный ввод 23">
                <a:extLst>
                  <a:ext uri="{FF2B5EF4-FFF2-40B4-BE49-F238E27FC236}">
                    <a16:creationId xmlns:a16="http://schemas.microsoft.com/office/drawing/2014/main" id="{B4193FB0-5819-4DA1-ADA3-B9CDB05F5A1B}"/>
                  </a:ext>
                </a:extLst>
              </p14:cNvPr>
              <p14:cNvContentPartPr/>
              <p14:nvPr/>
            </p14:nvContentPartPr>
            <p14:xfrm>
              <a:off x="-639577" y="328362"/>
              <a:ext cx="360" cy="360"/>
            </p14:xfrm>
          </p:contentPart>
        </mc:Choice>
        <mc:Fallback xmlns="">
          <p:pic>
            <p:nvPicPr>
              <p:cNvPr id="24" name="Рукописный ввод 23">
                <a:extLst>
                  <a:ext uri="{FF2B5EF4-FFF2-40B4-BE49-F238E27FC236}">
                    <a16:creationId xmlns:a16="http://schemas.microsoft.com/office/drawing/2014/main" id="{B4193FB0-5819-4DA1-ADA3-B9CDB05F5A1B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-657217" y="292362"/>
                <a:ext cx="36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25" name="Рукописный ввод 24">
                <a:extLst>
                  <a:ext uri="{FF2B5EF4-FFF2-40B4-BE49-F238E27FC236}">
                    <a16:creationId xmlns:a16="http://schemas.microsoft.com/office/drawing/2014/main" id="{F46FF29C-CBA4-4BA5-B5A0-D63FD95108F3}"/>
                  </a:ext>
                </a:extLst>
              </p14:cNvPr>
              <p14:cNvContentPartPr/>
              <p14:nvPr/>
            </p14:nvContentPartPr>
            <p14:xfrm>
              <a:off x="-364537" y="150882"/>
              <a:ext cx="360" cy="360"/>
            </p14:xfrm>
          </p:contentPart>
        </mc:Choice>
        <mc:Fallback xmlns="">
          <p:pic>
            <p:nvPicPr>
              <p:cNvPr id="25" name="Рукописный ввод 24">
                <a:extLst>
                  <a:ext uri="{FF2B5EF4-FFF2-40B4-BE49-F238E27FC236}">
                    <a16:creationId xmlns:a16="http://schemas.microsoft.com/office/drawing/2014/main" id="{F46FF29C-CBA4-4BA5-B5A0-D63FD95108F3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-382177" y="114882"/>
                <a:ext cx="36000" cy="72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31552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185D18-1BAD-40BB-AD19-7CAA4062C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73AD331-EDC5-430D-9E5E-B4C6CE5C89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434" t="19628" r="36538" b="42138"/>
          <a:stretch/>
        </p:blipFill>
        <p:spPr>
          <a:xfrm>
            <a:off x="0" y="365125"/>
            <a:ext cx="12063832" cy="4892765"/>
          </a:xfrm>
        </p:spPr>
      </p:pic>
    </p:spTree>
    <p:extLst>
      <p:ext uri="{BB962C8B-B14F-4D97-AF65-F5344CB8AC3E}">
        <p14:creationId xmlns:p14="http://schemas.microsoft.com/office/powerpoint/2010/main" val="676303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E359AF-ED6F-4A08-834A-BBDE5378A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b="1" dirty="0"/>
              <a:t>Let’s</a:t>
            </a:r>
            <a:endParaRPr lang="ru-RU" sz="72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0EA724-56A1-4D0B-A0AA-F7B6F078B3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en-US" sz="5400" b="0" i="0" cap="all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Lean </a:t>
            </a:r>
            <a:r>
              <a:rPr lang="en-US" sz="5400" dirty="0"/>
              <a:t>some more English idioms and sayings,</a:t>
            </a:r>
            <a:endParaRPr lang="en-US" sz="5400" b="0" i="0" cap="all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sz="5400" b="0" i="0" cap="all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find </a:t>
            </a:r>
            <a:r>
              <a:rPr lang="en-US" sz="5400" dirty="0"/>
              <a:t>Russian equivalents </a:t>
            </a:r>
            <a:endParaRPr lang="ru-RU" sz="5400" b="0" i="0" cap="all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7740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3179C1-2D48-47FC-8995-6B835EFA3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535F6B8-6F36-4C9F-AC9B-9D8935CF3F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42916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43FEE8-2479-41EF-B5EF-348583532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1BAA154D-841A-488A-992A-0BDDC654D4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894650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216</Words>
  <Application>Microsoft Office PowerPoint</Application>
  <PresentationFormat>Широкоэкранный</PresentationFormat>
  <Paragraphs>39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Calibri</vt:lpstr>
      <vt:lpstr>Calibri Light</vt:lpstr>
      <vt:lpstr>Comic Sans MS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We will:</vt:lpstr>
      <vt:lpstr>Презентация PowerPoint</vt:lpstr>
      <vt:lpstr>Презентация PowerPoint</vt:lpstr>
      <vt:lpstr>Let’s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Синквейн </vt:lpstr>
      <vt:lpstr>Правило написания синквейна</vt:lpstr>
      <vt:lpstr>Презентация PowerPoint</vt:lpstr>
      <vt:lpstr>Cinquain</vt:lpstr>
      <vt:lpstr>Make a Cinquain in small groups</vt:lpstr>
      <vt:lpstr>homework</vt:lpstr>
      <vt:lpstr> </vt:lpstr>
      <vt:lpstr>Презентация PowerPoint</vt:lpstr>
      <vt:lpstr>Презентация PowerPoint</vt:lpstr>
      <vt:lpstr>Презентация PowerPoint</vt:lpstr>
      <vt:lpstr>Ресурсы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Надежда Чайковская</dc:creator>
  <cp:lastModifiedBy>Надежда Чайковская</cp:lastModifiedBy>
  <cp:revision>29</cp:revision>
  <dcterms:created xsi:type="dcterms:W3CDTF">2022-04-17T09:14:30Z</dcterms:created>
  <dcterms:modified xsi:type="dcterms:W3CDTF">2022-12-17T09:34:24Z</dcterms:modified>
</cp:coreProperties>
</file>